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45" d="100"/>
          <a:sy n="145" d="100"/>
        </p:scale>
        <p:origin x="1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649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rcRect t="115" b="115"/>
          <a:stretch/>
        </p:blipFill>
        <p:spPr>
          <a:xfrm>
            <a:off x="0" y="0"/>
            <a:ext cx="3429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925186" y="2026831"/>
            <a:ext cx="4722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Indonesia Research Freelance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3609242" y="2682505"/>
            <a:ext cx="4928090" cy="82123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インドネシアにおける送風機・ブロア・工場扇等の輸入販売代理店調査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1639186"/>
            <a:ext cx="8151628" cy="15752"/>
          </a:xfrm>
          <a:prstGeom prst="line">
            <a:avLst/>
          </a:prstGeom>
          <a:noFill/>
          <a:ln w="12700">
            <a:solidFill>
              <a:srgbClr val="DEDBEC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320209" y="1497419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4" name="Shape 2"/>
          <p:cNvSpPr/>
          <p:nvPr/>
        </p:nvSpPr>
        <p:spPr>
          <a:xfrm>
            <a:off x="3393558" y="1497419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5" name="Shape 3"/>
          <p:cNvSpPr/>
          <p:nvPr/>
        </p:nvSpPr>
        <p:spPr>
          <a:xfrm>
            <a:off x="5466907" y="1497419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6" name="Shape 4"/>
          <p:cNvSpPr/>
          <p:nvPr/>
        </p:nvSpPr>
        <p:spPr>
          <a:xfrm>
            <a:off x="7540256" y="1497419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7" name="Text 5"/>
          <p:cNvSpPr/>
          <p:nvPr/>
        </p:nvSpPr>
        <p:spPr>
          <a:xfrm>
            <a:off x="496186" y="389860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代理店リスト - 詳細 (3)</a:t>
            </a:r>
            <a:endParaRPr lang="en-US" sz="2820" dirty="0"/>
          </a:p>
        </p:txBody>
      </p:sp>
      <p:sp>
        <p:nvSpPr>
          <p:cNvPr id="8" name="Text 6"/>
          <p:cNvSpPr/>
          <p:nvPr/>
        </p:nvSpPr>
        <p:spPr>
          <a:xfrm>
            <a:off x="496186" y="1045535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代理店候補リスト (3/3)</a:t>
            </a:r>
            <a:endParaRPr lang="en-US" sz="1410" dirty="0"/>
          </a:p>
        </p:txBody>
      </p:sp>
      <p:sp>
        <p:nvSpPr>
          <p:cNvPr id="9" name="Text 7"/>
          <p:cNvSpPr/>
          <p:nvPr/>
        </p:nvSpPr>
        <p:spPr>
          <a:xfrm>
            <a:off x="571501" y="1729708"/>
            <a:ext cx="1798026" cy="317524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Semeru Inti Sukses**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https://semeruintisukses.co.id/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Jl. Raden Saleh No.8, Surabaya 60174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031-5358158, </a:t>
            </a:r>
            <a:r>
              <a:rPr lang="en-US" sz="100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sales@semeruintisukses.co.id</a:t>
            </a:r>
            <a:endParaRPr lang="en-US" sz="1000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工業用ファン・ブロワ・送風機全般（販売・施工）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重工/金属加工や排気・集塵の案件に適合。</a:t>
            </a:r>
            <a:endParaRPr lang="en-US" sz="1105" dirty="0"/>
          </a:p>
        </p:txBody>
      </p:sp>
      <p:sp>
        <p:nvSpPr>
          <p:cNvPr id="10" name="Text 8"/>
          <p:cNvSpPr/>
          <p:nvPr/>
        </p:nvSpPr>
        <p:spPr>
          <a:xfrm>
            <a:off x="2561324" y="1808836"/>
            <a:ext cx="1909564" cy="303573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Kusuma Teknik Persada**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</a:t>
            </a:r>
            <a:r>
              <a:rPr lang="en-US" sz="100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https://www.kusumateknik.co.id/</a:t>
            </a:r>
            <a:endParaRPr lang="en-US" sz="1000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Jl. Raya Margorejo No.16-18, Surabaya 60237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+62 31 841 2627, info@kusumateknik.co.id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AERZEN（独）ブロワ・コンプレッサの正規販売・サービス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曝気・プロセス用ブロワ等の高静圧案件に適合。</a:t>
            </a:r>
            <a:endParaRPr lang="en-US" sz="1105" dirty="0"/>
          </a:p>
        </p:txBody>
      </p:sp>
      <p:sp>
        <p:nvSpPr>
          <p:cNvPr id="11" name="Text 9"/>
          <p:cNvSpPr/>
          <p:nvPr/>
        </p:nvSpPr>
        <p:spPr>
          <a:xfrm>
            <a:off x="4673115" y="1634452"/>
            <a:ext cx="1947494" cy="3428344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Super Andalas Steel**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</a:t>
            </a:r>
            <a:r>
              <a:rPr lang="en-US" sz="90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https://www.superandalassteel.com/</a:t>
            </a:r>
            <a:endParaRPr lang="en-US" sz="900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Jl. Karo No.2, Medan 20112 / Workshop: Jl. K.L. Yos Sudarso Km.9, Medan 20242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(061) 456-0774, </a:t>
            </a:r>
            <a:r>
              <a:rPr lang="en-US" sz="90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marketing@superandalassteel.com</a:t>
            </a:r>
            <a:endParaRPr lang="en-US" sz="900" dirty="0"/>
          </a:p>
          <a:p>
            <a:pPr algn="ctr">
              <a:lnSpc>
                <a:spcPts val="1805"/>
              </a:lnSpc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</a:t>
            </a:r>
            <a:r>
              <a:rPr lang="en-US" sz="1105" dirty="0" err="1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Chicago</a:t>
            </a:r>
            <a:r>
              <a:rPr lang="en-US" altLang="ja-JP" sz="1105" dirty="0" err="1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ブロワ</a:t>
            </a:r>
            <a:r>
              <a:rPr lang="en-US" sz="1105" dirty="0" err="1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技術の工業用ブロワ製造・販売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大型ブロワ製作が必要な重工系案件に適合（1981年からのライセンス記載）。</a:t>
            </a:r>
            <a:endParaRPr lang="en-US" sz="1105" dirty="0"/>
          </a:p>
        </p:txBody>
      </p:sp>
      <p:sp>
        <p:nvSpPr>
          <p:cNvPr id="12" name="Text 10"/>
          <p:cNvSpPr/>
          <p:nvPr/>
        </p:nvSpPr>
        <p:spPr>
          <a:xfrm>
            <a:off x="6774476" y="1883568"/>
            <a:ext cx="1947494" cy="294844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Indotara Persada (Medan)**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https://indotara.co.id/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Sutomo Tower Lt.5H, Jl. Sutomo Ujung No.28, Medan 20235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061-50300587, mdn.dce@indotara.id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FUJITA等の産業用ファン・エアクーラ・換気機器</a:t>
            </a:r>
            <a:endParaRPr lang="en-US" sz="1105" dirty="0"/>
          </a:p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北スマトラでの一般工場/倉庫向けに適合（2004年設立）。</a:t>
            </a:r>
            <a:endParaRPr lang="en-US" sz="110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720284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概要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2375958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調査概要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810121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本プレゼンテーションは、インドネシア市場における送風機、ブロア、工場扇などの輸入販売代理店の調査結果を報告します。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319641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この報告書には、主要な地域別候補、インドネシアで流通する主なブランド、そして詳細な代理店候補リストが含まれています。</a:t>
            </a:r>
            <a:endParaRPr lang="en-US" sz="110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335838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主要候補 - ジャカルタ周辺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991513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地域別主要候補: ジャカルタ周辺 (Jabodetabek)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42567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Industrial Multi Fan（CKE）：産業用ファン、ポータブルベンチレータ等を取り扱い。1988年からの事業実績があり、セマランやメダンにも拠点を展開しています。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70207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Multan Kusuma Sakti：ROOTSやSPENCERなどのブロワを扱う輸入商社。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297847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Kruger Ventilation Indonesia（Tangerang）：各種産業用ファン（軸流、遠心、屋上換気ファン等）を提供。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496186" y="325486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Sinar Murni Indonesia：KDKやPanasonic等のファンを卸売販売。</a:t>
            </a:r>
            <a:endParaRPr lang="en-US" sz="1105" dirty="0"/>
          </a:p>
        </p:txBody>
      </p:sp>
      <p:sp>
        <p:nvSpPr>
          <p:cNvPr id="8" name="Text 6"/>
          <p:cNvSpPr/>
          <p:nvPr/>
        </p:nvSpPr>
        <p:spPr>
          <a:xfrm>
            <a:off x="496186" y="353126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Multi Blower Indonesia（Bekasi）：産業用送風機、ブロワ、ポンプ等の販売を手掛けています。</a:t>
            </a:r>
            <a:endParaRPr lang="en-US" sz="110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179919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主要候補 - 中部/東ジャワ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963085"/>
            <a:ext cx="387743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中部ジャワ (Semarang)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344085"/>
            <a:ext cx="3877438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Indotara Persada – Semarang Office：FUJITA等の産業用ファン、エアクーラ、換気機器を提供。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847286"/>
            <a:ext cx="3877438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Cahaya Teknik Semarang：Exhaustファン、遠心・軸流ブロワの販売と施工を実施。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778252" y="1963085"/>
            <a:ext cx="387743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東ジャワ (Surabaya)</a:t>
            </a:r>
            <a:endParaRPr lang="en-US" sz="1410" dirty="0"/>
          </a:p>
        </p:txBody>
      </p:sp>
      <p:sp>
        <p:nvSpPr>
          <p:cNvPr id="7" name="Text 5"/>
          <p:cNvSpPr/>
          <p:nvPr/>
        </p:nvSpPr>
        <p:spPr>
          <a:xfrm>
            <a:off x="4778252" y="2344085"/>
            <a:ext cx="3877438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Vanco Mas Surabaya：軸流、遠心、インラインファンなどの換気機器を設計から据付まで手掛ける（2005年設立）。</a:t>
            </a:r>
            <a:endParaRPr lang="en-US" sz="1105" dirty="0"/>
          </a:p>
        </p:txBody>
      </p:sp>
      <p:sp>
        <p:nvSpPr>
          <p:cNvPr id="8" name="Text 6"/>
          <p:cNvSpPr/>
          <p:nvPr/>
        </p:nvSpPr>
        <p:spPr>
          <a:xfrm>
            <a:off x="4778252" y="2847286"/>
            <a:ext cx="3877438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Semeru Inti Sukses：工業用ファン、ブロワ、送風機全般の販売と施工を行う。</a:t>
            </a:r>
            <a:endParaRPr lang="en-US" sz="1105" dirty="0"/>
          </a:p>
        </p:txBody>
      </p:sp>
      <p:sp>
        <p:nvSpPr>
          <p:cNvPr id="9" name="Text 7"/>
          <p:cNvSpPr/>
          <p:nvPr/>
        </p:nvSpPr>
        <p:spPr>
          <a:xfrm>
            <a:off x="4778252" y="3350486"/>
            <a:ext cx="3877438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Kusuma Teknik Persada（AERZEN正規）：ドイツのAERZEN社製ブロワ・コンプレッサの正規販売およびサービスを提供。</a:t>
            </a:r>
            <a:endParaRPr lang="en-US" sz="110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2801261"/>
            <a:ext cx="8151628" cy="15752"/>
          </a:xfrm>
          <a:prstGeom prst="line">
            <a:avLst/>
          </a:prstGeom>
          <a:noFill/>
          <a:ln w="12700">
            <a:solidFill>
              <a:srgbClr val="DEDBEC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2356884" y="2659493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4" name="Shape 2"/>
          <p:cNvSpPr/>
          <p:nvPr/>
        </p:nvSpPr>
        <p:spPr>
          <a:xfrm>
            <a:off x="6503581" y="2659493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DEDBEC"/>
          </a:solidFill>
          <a:ln/>
        </p:spPr>
      </p:sp>
      <p:sp>
        <p:nvSpPr>
          <p:cNvPr id="5" name="Text 3"/>
          <p:cNvSpPr/>
          <p:nvPr/>
        </p:nvSpPr>
        <p:spPr>
          <a:xfrm>
            <a:off x="496186" y="1551935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主要候補 - 北スマトラ</a:t>
            </a:r>
            <a:endParaRPr lang="en-US" sz="2820" dirty="0"/>
          </a:p>
        </p:txBody>
      </p:sp>
      <p:sp>
        <p:nvSpPr>
          <p:cNvPr id="6" name="Text 4"/>
          <p:cNvSpPr/>
          <p:nvPr/>
        </p:nvSpPr>
        <p:spPr>
          <a:xfrm>
            <a:off x="496186" y="2207609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地域別主要候補: 北スマトラ (Medan)</a:t>
            </a:r>
            <a:endParaRPr lang="en-US" sz="1410" dirty="0"/>
          </a:p>
        </p:txBody>
      </p:sp>
      <p:sp>
        <p:nvSpPr>
          <p:cNvPr id="7" name="Text 5"/>
          <p:cNvSpPr/>
          <p:nvPr/>
        </p:nvSpPr>
        <p:spPr>
          <a:xfrm>
            <a:off x="637953" y="3137958"/>
            <a:ext cx="3721395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Super Andalas Steel：米国のChicago Blower社のライセンシーであり、各種工業用ブロワの製造・販売を行う。</a:t>
            </a:r>
            <a:endParaRPr lang="en-US" sz="1105" dirty="0"/>
          </a:p>
        </p:txBody>
      </p:sp>
      <p:sp>
        <p:nvSpPr>
          <p:cNvPr id="8" name="Text 6"/>
          <p:cNvSpPr/>
          <p:nvPr/>
        </p:nvSpPr>
        <p:spPr>
          <a:xfrm>
            <a:off x="4784651" y="3137958"/>
            <a:ext cx="3721395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PT Indotara Persada – Medan Office：FUJITA等の産業用ファン、エアクーラ、換気機器を取り扱う。</a:t>
            </a:r>
            <a:endParaRPr lang="en-US" sz="110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752893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主要ブランドと参考価格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408568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主なブランドと参考価格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1842731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Suiden（日本・輸入）：ポータブル排気ブロワ、スポットクーラのEC掲載価格例（IDR 7,199,900～／11,999,900～）。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119128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CKE（国産／PT Industrial Multi Fan）：産業用ファン、ポータブルベンチレータ等。価格はモデルにより異なり、公式ウェブサイトで確認可能。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239552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Krisbow（ACE PB）：産業用ミストファン等の掲載価格あり（例：26インチセット）。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496186" y="2671922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Maspion（国産）：20インチ工場扇のEC価格例（約IDR 699,000前後）。</a:t>
            </a:r>
            <a:endParaRPr lang="en-US" sz="1105" dirty="0"/>
          </a:p>
        </p:txBody>
      </p:sp>
      <p:sp>
        <p:nvSpPr>
          <p:cNvPr id="8" name="Text 6"/>
          <p:cNvSpPr/>
          <p:nvPr/>
        </p:nvSpPr>
        <p:spPr>
          <a:xfrm>
            <a:off x="496186" y="294832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KATSU（国産）：Exhaust Powerful FanのEC価格例（FQD 45-4：IDR 3,399,900）。</a:t>
            </a:r>
            <a:endParaRPr lang="en-US" sz="1105" dirty="0"/>
          </a:p>
        </p:txBody>
      </p:sp>
      <p:sp>
        <p:nvSpPr>
          <p:cNvPr id="9" name="Text 7"/>
          <p:cNvSpPr/>
          <p:nvPr/>
        </p:nvSpPr>
        <p:spPr>
          <a:xfrm>
            <a:off x="496186" y="322471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Showa Denki（日本・輸入）：PT Okaya Indonesiaが販売・サポート（価格は見積もり）。</a:t>
            </a:r>
            <a:endParaRPr lang="en-US" sz="1105" dirty="0"/>
          </a:p>
        </p:txBody>
      </p:sp>
      <p:sp>
        <p:nvSpPr>
          <p:cNvPr id="10" name="Text 8"/>
          <p:cNvSpPr/>
          <p:nvPr/>
        </p:nvSpPr>
        <p:spPr>
          <a:xfrm>
            <a:off x="496186" y="3501114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Chicago Blower（米／ライセンス）：メダンでライセンス供給（価格は見積もり）。</a:t>
            </a:r>
            <a:endParaRPr lang="en-US" sz="1105" dirty="0"/>
          </a:p>
        </p:txBody>
      </p:sp>
      <p:sp>
        <p:nvSpPr>
          <p:cNvPr id="11" name="Text 9"/>
          <p:cNvSpPr/>
          <p:nvPr/>
        </p:nvSpPr>
        <p:spPr>
          <a:xfrm>
            <a:off x="496186" y="3777512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Vanco（国産）：軸流、遠心、インラインファン等（価格は見積もり）。</a:t>
            </a:r>
            <a:endParaRPr lang="en-US" sz="1105" dirty="0"/>
          </a:p>
        </p:txBody>
      </p:sp>
      <p:sp>
        <p:nvSpPr>
          <p:cNvPr id="12" name="Text 10"/>
          <p:cNvSpPr/>
          <p:nvPr/>
        </p:nvSpPr>
        <p:spPr>
          <a:xfrm>
            <a:off x="496186" y="416380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※価格はECサイトでの参考小売価格であり、法人取引や数量、仕様によって変動します。詳細は各社へ見積もりをご依頼ください。</a:t>
            </a:r>
            <a:endParaRPr lang="en-US" sz="110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913368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代理店候補リスト - 導入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2569043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代理店候補リスト（統合版）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300320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以下は、インドネシアにおける産業用送風機、ブロワ、工場扇の主要代理店候補の詳細リストです。各社の連絡先、取扱製品、特徴をご確認ください。</a:t>
            </a:r>
            <a:endParaRPr lang="en-US" sz="110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1479698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DEDBEC"/>
          </a:solidFill>
          <a:ln/>
        </p:spPr>
      </p:sp>
      <p:sp>
        <p:nvSpPr>
          <p:cNvPr id="3" name="Shape 1"/>
          <p:cNvSpPr/>
          <p:nvPr/>
        </p:nvSpPr>
        <p:spPr>
          <a:xfrm>
            <a:off x="4642884" y="1479698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DEDBEC"/>
          </a:solidFill>
          <a:ln/>
        </p:spPr>
      </p:sp>
      <p:sp>
        <p:nvSpPr>
          <p:cNvPr id="4" name="Shape 2"/>
          <p:cNvSpPr/>
          <p:nvPr/>
        </p:nvSpPr>
        <p:spPr>
          <a:xfrm>
            <a:off x="496186" y="3634267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DEDBEC"/>
          </a:solidFill>
          <a:ln/>
        </p:spPr>
      </p:sp>
      <p:sp>
        <p:nvSpPr>
          <p:cNvPr id="5" name="Shape 3"/>
          <p:cNvSpPr/>
          <p:nvPr/>
        </p:nvSpPr>
        <p:spPr>
          <a:xfrm>
            <a:off x="4642884" y="3634267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DEDBEC"/>
          </a:solidFill>
          <a:ln/>
        </p:spPr>
      </p:sp>
      <p:sp>
        <p:nvSpPr>
          <p:cNvPr id="6" name="Text 4"/>
          <p:cNvSpPr/>
          <p:nvPr/>
        </p:nvSpPr>
        <p:spPr>
          <a:xfrm>
            <a:off x="567070" y="1497419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1</a:t>
            </a:r>
            <a:endParaRPr lang="en-US" sz="1410" dirty="0"/>
          </a:p>
        </p:txBody>
      </p:sp>
      <p:sp>
        <p:nvSpPr>
          <p:cNvPr id="7" name="Text 5"/>
          <p:cNvSpPr/>
          <p:nvPr/>
        </p:nvSpPr>
        <p:spPr>
          <a:xfrm>
            <a:off x="4713767" y="1497419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2</a:t>
            </a:r>
            <a:endParaRPr lang="en-US" sz="1410" dirty="0"/>
          </a:p>
        </p:txBody>
      </p:sp>
      <p:sp>
        <p:nvSpPr>
          <p:cNvPr id="8" name="Text 6"/>
          <p:cNvSpPr/>
          <p:nvPr/>
        </p:nvSpPr>
        <p:spPr>
          <a:xfrm>
            <a:off x="567070" y="3651988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3</a:t>
            </a:r>
            <a:endParaRPr lang="en-US" sz="1410" dirty="0"/>
          </a:p>
        </p:txBody>
      </p:sp>
      <p:sp>
        <p:nvSpPr>
          <p:cNvPr id="9" name="Text 7"/>
          <p:cNvSpPr/>
          <p:nvPr/>
        </p:nvSpPr>
        <p:spPr>
          <a:xfrm>
            <a:off x="4713767" y="3651988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4</a:t>
            </a:r>
            <a:endParaRPr lang="en-US" sz="1410" dirty="0"/>
          </a:p>
        </p:txBody>
      </p:sp>
      <p:sp>
        <p:nvSpPr>
          <p:cNvPr id="10" name="Text 8"/>
          <p:cNvSpPr/>
          <p:nvPr/>
        </p:nvSpPr>
        <p:spPr>
          <a:xfrm>
            <a:off x="496186" y="389860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代理店リスト - 詳細 (1)</a:t>
            </a:r>
            <a:endParaRPr lang="en-US" sz="2820" dirty="0"/>
          </a:p>
        </p:txBody>
      </p:sp>
      <p:sp>
        <p:nvSpPr>
          <p:cNvPr id="11" name="Text 9"/>
          <p:cNvSpPr/>
          <p:nvPr/>
        </p:nvSpPr>
        <p:spPr>
          <a:xfrm>
            <a:off x="496186" y="1045535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代理店候補リスト (1/3)</a:t>
            </a:r>
            <a:endParaRPr lang="en-US" sz="1410" dirty="0"/>
          </a:p>
        </p:txBody>
      </p:sp>
      <p:sp>
        <p:nvSpPr>
          <p:cNvPr id="12" name="Text 10"/>
          <p:cNvSpPr/>
          <p:nvPr/>
        </p:nvSpPr>
        <p:spPr>
          <a:xfrm>
            <a:off x="956930" y="1422010"/>
            <a:ext cx="3544186" cy="181442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Industrial Multi Fan（CKE）**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https://www.kipascke.co.id/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LTC Glodok, Jl. Hayam Wuruk 111 – Blok QQ, Jakarta Barat 11160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(021) 649-1491, sales.online@cke.co.id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工業用送風機・排気ファン・ポータブルベンチレータ・ダクト等（CKE）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大風量低静圧の倉庫・一般工場向け、現地在庫/可搬機器に強み（1988年～）。</a:t>
            </a:r>
            <a:endParaRPr lang="en-US" sz="1105" dirty="0"/>
          </a:p>
        </p:txBody>
      </p:sp>
      <p:sp>
        <p:nvSpPr>
          <p:cNvPr id="13" name="Text 11"/>
          <p:cNvSpPr/>
          <p:nvPr/>
        </p:nvSpPr>
        <p:spPr>
          <a:xfrm>
            <a:off x="5103628" y="1536306"/>
            <a:ext cx="3544186" cy="15876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Multan Kusuma Sakti**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https://www.multankusumasakti.co.id/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Perkantoran Kebon Jeruk Baru Blok A No.2-3, Jl. Arjuna Selatan, Jakarta Barat 11530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+62 21 530-8440, info@multan.co.id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ROOTS・SPENCER等のロータリーブロワ／産業用ファンの輸入販売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中～高静圧の曝気/集塵・化学工程などブロワ案件向け。</a:t>
            </a:r>
            <a:endParaRPr lang="en-US" sz="1105" dirty="0"/>
          </a:p>
        </p:txBody>
      </p:sp>
      <p:sp>
        <p:nvSpPr>
          <p:cNvPr id="14" name="Text 12"/>
          <p:cNvSpPr/>
          <p:nvPr/>
        </p:nvSpPr>
        <p:spPr>
          <a:xfrm>
            <a:off x="956929" y="3602956"/>
            <a:ext cx="3615069" cy="13608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Kruger Ventilation Indonesia**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https://www.krugerfan.com/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Jl. Teuku Umar No.20, Tangerang 15115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+62 21-5512288, mktg@krugerindo.co.id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各種産業用ファン（軸流・遠心・屋上換気等）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大規模施設・工場の換気/HVAC案件に適合（グループ現地法人）。</a:t>
            </a:r>
            <a:endParaRPr lang="en-US" sz="1105" dirty="0"/>
          </a:p>
        </p:txBody>
      </p:sp>
      <p:sp>
        <p:nvSpPr>
          <p:cNvPr id="15" name="Text 13"/>
          <p:cNvSpPr/>
          <p:nvPr/>
        </p:nvSpPr>
        <p:spPr>
          <a:xfrm>
            <a:off x="5103628" y="3501848"/>
            <a:ext cx="3824960" cy="15876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Sinar Murni Indonesia**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https://www.sinarmurni.com/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Jl. Mangga Besar Raya 183, Harco Plaza Jembatan Merah LG No.28-30, Jakarta Pusat 10730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(021) 629-5725, sinarmurni@yahoo.co.id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00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Panasonic/KDK等のファン・送排気ファンの卸・代理店</a:t>
            </a:r>
            <a:endParaRPr lang="en-US" sz="1000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00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</a:t>
            </a:r>
            <a:r>
              <a:rPr lang="en-US" sz="1000" dirty="0" err="1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軽工業～施設換気向け</a:t>
            </a:r>
            <a:r>
              <a:rPr lang="en-US" sz="100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。（1970年創業）。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1479698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DEDBEC"/>
          </a:solidFill>
          <a:ln/>
        </p:spPr>
      </p:sp>
      <p:sp>
        <p:nvSpPr>
          <p:cNvPr id="3" name="Shape 1"/>
          <p:cNvSpPr/>
          <p:nvPr/>
        </p:nvSpPr>
        <p:spPr>
          <a:xfrm>
            <a:off x="4642884" y="1479698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DEDBEC"/>
          </a:solidFill>
          <a:ln/>
        </p:spPr>
      </p:sp>
      <p:sp>
        <p:nvSpPr>
          <p:cNvPr id="4" name="Shape 2"/>
          <p:cNvSpPr/>
          <p:nvPr/>
        </p:nvSpPr>
        <p:spPr>
          <a:xfrm>
            <a:off x="496186" y="3407464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DEDBEC"/>
          </a:solidFill>
          <a:ln/>
        </p:spPr>
      </p:sp>
      <p:sp>
        <p:nvSpPr>
          <p:cNvPr id="5" name="Shape 3"/>
          <p:cNvSpPr/>
          <p:nvPr/>
        </p:nvSpPr>
        <p:spPr>
          <a:xfrm>
            <a:off x="4642884" y="3407464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DEDBEC"/>
          </a:solidFill>
          <a:ln/>
        </p:spPr>
      </p:sp>
      <p:sp>
        <p:nvSpPr>
          <p:cNvPr id="6" name="Text 4"/>
          <p:cNvSpPr/>
          <p:nvPr/>
        </p:nvSpPr>
        <p:spPr>
          <a:xfrm>
            <a:off x="567070" y="1497419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1</a:t>
            </a:r>
            <a:endParaRPr lang="en-US" sz="1410" dirty="0"/>
          </a:p>
        </p:txBody>
      </p:sp>
      <p:sp>
        <p:nvSpPr>
          <p:cNvPr id="7" name="Text 5"/>
          <p:cNvSpPr/>
          <p:nvPr/>
        </p:nvSpPr>
        <p:spPr>
          <a:xfrm>
            <a:off x="4713767" y="1497419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2</a:t>
            </a:r>
            <a:endParaRPr lang="en-US" sz="1410" dirty="0"/>
          </a:p>
        </p:txBody>
      </p:sp>
      <p:sp>
        <p:nvSpPr>
          <p:cNvPr id="8" name="Text 6"/>
          <p:cNvSpPr/>
          <p:nvPr/>
        </p:nvSpPr>
        <p:spPr>
          <a:xfrm>
            <a:off x="567070" y="3425185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3</a:t>
            </a:r>
            <a:endParaRPr lang="en-US" sz="1410" dirty="0"/>
          </a:p>
        </p:txBody>
      </p:sp>
      <p:sp>
        <p:nvSpPr>
          <p:cNvPr id="9" name="Text 7"/>
          <p:cNvSpPr/>
          <p:nvPr/>
        </p:nvSpPr>
        <p:spPr>
          <a:xfrm>
            <a:off x="4713767" y="3425185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4</a:t>
            </a:r>
            <a:endParaRPr lang="en-US" sz="1410" dirty="0"/>
          </a:p>
        </p:txBody>
      </p:sp>
      <p:sp>
        <p:nvSpPr>
          <p:cNvPr id="10" name="Text 8"/>
          <p:cNvSpPr/>
          <p:nvPr/>
        </p:nvSpPr>
        <p:spPr>
          <a:xfrm>
            <a:off x="496186" y="389860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代理店リスト - 詳細 (2)</a:t>
            </a:r>
            <a:endParaRPr lang="en-US" sz="2820" dirty="0"/>
          </a:p>
        </p:txBody>
      </p:sp>
      <p:sp>
        <p:nvSpPr>
          <p:cNvPr id="11" name="Text 9"/>
          <p:cNvSpPr/>
          <p:nvPr/>
        </p:nvSpPr>
        <p:spPr>
          <a:xfrm>
            <a:off x="496186" y="1045535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代理店候補リスト (2/3)</a:t>
            </a:r>
            <a:endParaRPr lang="en-US" sz="1410" dirty="0"/>
          </a:p>
        </p:txBody>
      </p:sp>
      <p:sp>
        <p:nvSpPr>
          <p:cNvPr id="12" name="Text 10"/>
          <p:cNvSpPr/>
          <p:nvPr/>
        </p:nvSpPr>
        <p:spPr>
          <a:xfrm>
            <a:off x="956930" y="1536306"/>
            <a:ext cx="3544186" cy="15876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**Multi Blower Indonesia**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https://www.multi-blower.com/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Ruko Sentra Onderdil 2 Blok FB No.29, Harapan Indah, Medan Satria, Bekasi 17131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021-38312085, sales@multi-blower.com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産業用送風機・ブロワ・ポンプ等の販売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中小～中規模施設の機器供給に適合。</a:t>
            </a:r>
            <a:endParaRPr lang="en-US" sz="1105" dirty="0"/>
          </a:p>
        </p:txBody>
      </p:sp>
      <p:sp>
        <p:nvSpPr>
          <p:cNvPr id="13" name="Text 11"/>
          <p:cNvSpPr/>
          <p:nvPr/>
        </p:nvSpPr>
        <p:spPr>
          <a:xfrm>
            <a:off x="5103628" y="1536306"/>
            <a:ext cx="3544186" cy="15876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Indotara Persada (Semarang)**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https://indotara.co.id/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Wisma HSBC Lt.6 Suite 609, Jl. Gajah Mada No.135, Semarang 50134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024-40300893, smg.dce@indotara.id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</a:t>
            </a:r>
            <a:r>
              <a:rPr lang="en-US" sz="1105" dirty="0" err="1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FUJITA等の産業用ファン・エアクーラ・換気機器</a:t>
            </a:r>
            <a:r>
              <a:rPr lang="ja-JP" alt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、</a:t>
            </a:r>
            <a:r>
              <a:rPr lang="en-US" sz="1105" dirty="0" err="1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</a:t>
            </a: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: 中部ジャワでの一般工場/倉庫向けに適合（2004年設立）。</a:t>
            </a:r>
            <a:endParaRPr lang="en-US" sz="1105" dirty="0"/>
          </a:p>
        </p:txBody>
      </p:sp>
      <p:sp>
        <p:nvSpPr>
          <p:cNvPr id="14" name="Text 12"/>
          <p:cNvSpPr/>
          <p:nvPr/>
        </p:nvSpPr>
        <p:spPr>
          <a:xfrm>
            <a:off x="956929" y="3292622"/>
            <a:ext cx="3615069" cy="181442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**Cahaya Teknik Semarang**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https://cahayatekniksemarang.com/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Jl. K.H. Agus Salim No.49, Purwodinatan, Semarang Tengah, Kota Semarang 50137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</a:t>
            </a:r>
            <a:r>
              <a:rPr lang="en-US" sz="1050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0812-1531-5702,info@cahayatekniksemarang.com</a:t>
            </a:r>
            <a:endParaRPr lang="en-US" sz="1050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Exhaust fan・遠心/軸流ブロワの販売・施工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コメント: 据付・ダクト工事含む案件に適合。</a:t>
            </a:r>
            <a:endParaRPr lang="en-US" sz="1105" dirty="0"/>
          </a:p>
        </p:txBody>
      </p:sp>
      <p:sp>
        <p:nvSpPr>
          <p:cNvPr id="15" name="Text 13"/>
          <p:cNvSpPr/>
          <p:nvPr/>
        </p:nvSpPr>
        <p:spPr>
          <a:xfrm>
            <a:off x="5103628" y="3464073"/>
            <a:ext cx="3544186" cy="13608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**PT Vanco Mas Surabaya**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URL: https://vanco-fan.com/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所在地: Jl. Raden Saleh No.17A, Surabaya 60174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連絡先: 031-5313400, vanco.sub@gmail.com</a:t>
            </a:r>
            <a:endParaRPr lang="en-US" sz="1105" dirty="0"/>
          </a:p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取扱製品: </a:t>
            </a:r>
            <a:r>
              <a:rPr lang="en-US" sz="1105" dirty="0" err="1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軸流・遠心・インラインファン（設計～据付）コメント</a:t>
            </a:r>
            <a:r>
              <a:rPr lang="en-US" sz="1105" dirty="0">
                <a:solidFill>
                  <a:srgbClr val="000000"/>
                </a:solidFill>
                <a:latin typeface="PT Serif" pitchFamily="34" charset="0"/>
                <a:ea typeface="PT Serif" pitchFamily="34" charset="-122"/>
                <a:cs typeface="PT Serif" pitchFamily="34" charset="-120"/>
              </a:rPr>
              <a:t>: 中～大規模工場の換気/ダクト設計に適合（2005年設立）。</a:t>
            </a:r>
            <a:endParaRPr lang="en-US" sz="110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1191</Words>
  <Application>Microsoft Office PowerPoint</Application>
  <PresentationFormat>画面に合わせる (16:9)</PresentationFormat>
  <Paragraphs>133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Arial</vt:lpstr>
      <vt:lpstr>PT Serif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インドネシア送風機・ブロア・工場扇等の輸入販売代理店調査</dc:title>
  <dc:subject>PptxGenJS Presentation</dc:subject>
  <dc:creator>PptxGenJS</dc:creator>
  <cp:lastModifiedBy>友晴 金子</cp:lastModifiedBy>
  <cp:revision>3</cp:revision>
  <dcterms:created xsi:type="dcterms:W3CDTF">2025-08-14T21:50:14Z</dcterms:created>
  <dcterms:modified xsi:type="dcterms:W3CDTF">2025-08-14T22:19:06Z</dcterms:modified>
</cp:coreProperties>
</file>